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8" r:id="rId1"/>
  </p:sldMasterIdLst>
  <p:notesMasterIdLst>
    <p:notesMasterId r:id="rId10"/>
  </p:notesMasterIdLst>
  <p:handoutMasterIdLst>
    <p:handoutMasterId r:id="rId11"/>
  </p:handoutMasterIdLst>
  <p:sldIdLst>
    <p:sldId id="279" r:id="rId2"/>
    <p:sldId id="282" r:id="rId3"/>
    <p:sldId id="281" r:id="rId4"/>
    <p:sldId id="284" r:id="rId5"/>
    <p:sldId id="286" r:id="rId6"/>
    <p:sldId id="287" r:id="rId7"/>
    <p:sldId id="288" r:id="rId8"/>
    <p:sldId id="289" r:id="rId9"/>
  </p:sldIdLst>
  <p:sldSz cx="9144000" cy="5143500" type="screen16x9"/>
  <p:notesSz cx="9926638" cy="6797675"/>
  <p:defaultTextStyle>
    <a:defPPr>
      <a:defRPr lang="de-DE"/>
    </a:defPPr>
    <a:lvl1pPr marL="0" algn="l" defTabSz="286984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1pPr>
    <a:lvl2pPr marL="286984" algn="l" defTabSz="286984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2pPr>
    <a:lvl3pPr marL="573969" algn="l" defTabSz="286984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3pPr>
    <a:lvl4pPr marL="860953" algn="l" defTabSz="286984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4pPr>
    <a:lvl5pPr marL="1147938" algn="l" defTabSz="286984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5pPr>
    <a:lvl6pPr marL="1434922" algn="l" defTabSz="286984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1721907" algn="l" defTabSz="286984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2008891" algn="l" defTabSz="286984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2295876" algn="l" defTabSz="286984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56564"/>
    <a:srgbClr val="7499C3"/>
    <a:srgbClr val="004C6A"/>
    <a:srgbClr val="3696DD"/>
    <a:srgbClr val="4092B0"/>
    <a:srgbClr val="0F96D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048" autoAdjust="0"/>
    <p:restoredTop sz="94660"/>
  </p:normalViewPr>
  <p:slideViewPr>
    <p:cSldViewPr>
      <p:cViewPr varScale="1">
        <p:scale>
          <a:sx n="159" d="100"/>
          <a:sy n="159" d="100"/>
        </p:scale>
        <p:origin x="762" y="138"/>
      </p:cViewPr>
      <p:guideLst/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1705" cy="339663"/>
          </a:xfrm>
          <a:prstGeom prst="rect">
            <a:avLst/>
          </a:prstGeom>
        </p:spPr>
        <p:txBody>
          <a:bodyPr vert="horz" lIns="67190" tIns="33595" rIns="67190" bIns="33595" rtlCol="0"/>
          <a:lstStyle>
            <a:lvl1pPr algn="l">
              <a:defRPr sz="900"/>
            </a:lvl1pPr>
          </a:lstStyle>
          <a:p>
            <a:r>
              <a:rPr lang="de-DE" smtClean="0"/>
              <a:t>ff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5622510" y="1"/>
            <a:ext cx="4301705" cy="339663"/>
          </a:xfrm>
          <a:prstGeom prst="rect">
            <a:avLst/>
          </a:prstGeom>
        </p:spPr>
        <p:txBody>
          <a:bodyPr vert="horz" lIns="67190" tIns="33595" rIns="67190" bIns="33595" rtlCol="0"/>
          <a:lstStyle>
            <a:lvl1pPr algn="r">
              <a:defRPr sz="900"/>
            </a:lvl1pPr>
          </a:lstStyle>
          <a:p>
            <a:fld id="{527C248A-E294-104F-8549-45F3DC0426E3}" type="datetime1">
              <a:rPr lang="de-DE" smtClean="0"/>
              <a:pPr/>
              <a:t>12.07.2019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6456907"/>
            <a:ext cx="4301705" cy="339663"/>
          </a:xfrm>
          <a:prstGeom prst="rect">
            <a:avLst/>
          </a:prstGeom>
        </p:spPr>
        <p:txBody>
          <a:bodyPr vert="horz" lIns="67190" tIns="33595" rIns="67190" bIns="33595" rtlCol="0" anchor="b"/>
          <a:lstStyle>
            <a:lvl1pPr algn="l">
              <a:defRPr sz="9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5622510" y="6456907"/>
            <a:ext cx="4301705" cy="339663"/>
          </a:xfrm>
          <a:prstGeom prst="rect">
            <a:avLst/>
          </a:prstGeom>
        </p:spPr>
        <p:txBody>
          <a:bodyPr vert="horz" lIns="67190" tIns="33595" rIns="67190" bIns="33595" rtlCol="0" anchor="b"/>
          <a:lstStyle>
            <a:lvl1pPr algn="r">
              <a:defRPr sz="900"/>
            </a:lvl1pPr>
          </a:lstStyle>
          <a:p>
            <a:fld id="{747525CF-7212-804E-9855-29706471529B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839122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1705" cy="339663"/>
          </a:xfrm>
          <a:prstGeom prst="rect">
            <a:avLst/>
          </a:prstGeom>
        </p:spPr>
        <p:txBody>
          <a:bodyPr vert="horz" lIns="67190" tIns="33595" rIns="67190" bIns="33595" rtlCol="0"/>
          <a:lstStyle>
            <a:lvl1pPr algn="l">
              <a:defRPr sz="900"/>
            </a:lvl1pPr>
          </a:lstStyle>
          <a:p>
            <a:r>
              <a:rPr lang="de-DE" smtClean="0"/>
              <a:t>ff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5622510" y="1"/>
            <a:ext cx="4301705" cy="339663"/>
          </a:xfrm>
          <a:prstGeom prst="rect">
            <a:avLst/>
          </a:prstGeom>
        </p:spPr>
        <p:txBody>
          <a:bodyPr vert="horz" lIns="67190" tIns="33595" rIns="67190" bIns="33595" rtlCol="0"/>
          <a:lstStyle>
            <a:lvl1pPr algn="r">
              <a:defRPr sz="900"/>
            </a:lvl1pPr>
          </a:lstStyle>
          <a:p>
            <a:fld id="{9E769745-F869-354D-93AB-31F3495071FA}" type="datetime1">
              <a:rPr lang="de-DE" smtClean="0"/>
              <a:pPr/>
              <a:t>12.07.2019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67190" tIns="33595" rIns="67190" bIns="33595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992422" y="3228453"/>
            <a:ext cx="7941795" cy="3059176"/>
          </a:xfrm>
          <a:prstGeom prst="rect">
            <a:avLst/>
          </a:prstGeom>
        </p:spPr>
        <p:txBody>
          <a:bodyPr vert="horz" lIns="67190" tIns="33595" rIns="67190" bIns="33595" rtlCol="0">
            <a:normAutofit/>
          </a:bodyPr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6456907"/>
            <a:ext cx="4301705" cy="339663"/>
          </a:xfrm>
          <a:prstGeom prst="rect">
            <a:avLst/>
          </a:prstGeom>
        </p:spPr>
        <p:txBody>
          <a:bodyPr vert="horz" lIns="67190" tIns="33595" rIns="67190" bIns="33595" rtlCol="0" anchor="b"/>
          <a:lstStyle>
            <a:lvl1pPr algn="l">
              <a:defRPr sz="9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5622510" y="6456907"/>
            <a:ext cx="4301705" cy="339663"/>
          </a:xfrm>
          <a:prstGeom prst="rect">
            <a:avLst/>
          </a:prstGeom>
        </p:spPr>
        <p:txBody>
          <a:bodyPr vert="horz" lIns="67190" tIns="33595" rIns="67190" bIns="33595" rtlCol="0" anchor="b"/>
          <a:lstStyle>
            <a:lvl1pPr algn="r">
              <a:defRPr sz="900"/>
            </a:lvl1pPr>
          </a:lstStyle>
          <a:p>
            <a:fld id="{584A433B-D369-FE47-BCB2-D5C24AAD91F8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3503614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286984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1pPr>
    <a:lvl2pPr marL="286984" algn="l" defTabSz="286984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2pPr>
    <a:lvl3pPr marL="573969" algn="l" defTabSz="286984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3pPr>
    <a:lvl4pPr marL="860953" algn="l" defTabSz="286984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4pPr>
    <a:lvl5pPr marL="1147938" algn="l" defTabSz="286984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5pPr>
    <a:lvl6pPr marL="1434922" algn="l" defTabSz="286984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6pPr>
    <a:lvl7pPr marL="1721907" algn="l" defTabSz="286984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7pPr>
    <a:lvl8pPr marL="2008891" algn="l" defTabSz="286984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8pPr>
    <a:lvl9pPr marL="2295876" algn="l" defTabSz="286984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660797" y="3053953"/>
            <a:ext cx="6400800" cy="2308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defTabSz="512188">
              <a:buFont typeface="Times New Roman" charset="0"/>
              <a:buNone/>
              <a:defRPr sz="1500">
                <a:solidFill>
                  <a:srgbClr val="595959"/>
                </a:solidFill>
                <a:latin typeface="+mj-lt"/>
              </a:defRPr>
            </a:lvl1pPr>
          </a:lstStyle>
          <a:p>
            <a:pPr defTabSz="815975">
              <a:buFont typeface="Times New Roman" charset="0"/>
              <a:buNone/>
            </a:pPr>
            <a:r>
              <a:rPr lang="de-DE" sz="150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Formatvorlage des Untertitelmasters durch Klicken bearbeiten</a:t>
            </a:r>
            <a:endParaRPr lang="en-US" sz="1500" dirty="0">
              <a:solidFill>
                <a:schemeClr val="bg1">
                  <a:lumMod val="50000"/>
                </a:schemeClr>
              </a:solidFill>
              <a:latin typeface="+mj-lt"/>
              <a:ea typeface="Geneva" charset="0"/>
              <a:cs typeface="Geneva" charset="0"/>
            </a:endParaRPr>
          </a:p>
        </p:txBody>
      </p:sp>
      <p:sp>
        <p:nvSpPr>
          <p:cNvPr id="8" name="Holder 4"/>
          <p:cNvSpPr>
            <a:spLocks noGrp="1"/>
          </p:cNvSpPr>
          <p:nvPr>
            <p:ph type="ftr" sz="quarter" idx="3"/>
          </p:nvPr>
        </p:nvSpPr>
        <p:spPr>
          <a:xfrm>
            <a:off x="1732359" y="4877216"/>
            <a:ext cx="6054328" cy="145733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 sz="900">
                <a:solidFill>
                  <a:srgbClr val="0F96D4"/>
                </a:solidFill>
              </a:defRPr>
            </a:lvl1pPr>
          </a:lstStyle>
          <a:p>
            <a:r>
              <a:rPr lang="de-DE" dirty="0" smtClean="0"/>
              <a:t>The Göttingen Campus</a:t>
            </a:r>
            <a:endParaRPr lang="de-DE" dirty="0"/>
          </a:p>
        </p:txBody>
      </p:sp>
      <p:sp>
        <p:nvSpPr>
          <p:cNvPr id="9" name="Holder 5"/>
          <p:cNvSpPr>
            <a:spLocks noGrp="1"/>
          </p:cNvSpPr>
          <p:nvPr>
            <p:ph type="dt" sz="half" idx="2"/>
          </p:nvPr>
        </p:nvSpPr>
        <p:spPr>
          <a:xfrm>
            <a:off x="218599" y="4875609"/>
            <a:ext cx="1031558" cy="14734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979E2B-15FE-4954-8B82-6FE57C0593DC}" type="datetime1">
              <a:rPr lang="de-DE" smtClean="0"/>
              <a:t>12.07.2019</a:t>
            </a:fld>
            <a:endParaRPr lang="en-US" dirty="0"/>
          </a:p>
        </p:txBody>
      </p:sp>
      <p:sp>
        <p:nvSpPr>
          <p:cNvPr id="10" name="Holder 6"/>
          <p:cNvSpPr>
            <a:spLocks noGrp="1"/>
          </p:cNvSpPr>
          <p:nvPr>
            <p:ph type="sldNum" sz="quarter" idx="10"/>
          </p:nvPr>
        </p:nvSpPr>
        <p:spPr>
          <a:xfrm>
            <a:off x="8322469" y="4894524"/>
            <a:ext cx="602933" cy="128425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5" name="Titel 14"/>
          <p:cNvSpPr>
            <a:spLocks noGrp="1"/>
          </p:cNvSpPr>
          <p:nvPr>
            <p:ph type="title"/>
          </p:nvPr>
        </p:nvSpPr>
        <p:spPr>
          <a:xfrm>
            <a:off x="660797" y="2129731"/>
            <a:ext cx="7623279" cy="477054"/>
          </a:xfrm>
        </p:spPr>
        <p:txBody>
          <a:bodyPr vert="horz"/>
          <a:lstStyle>
            <a:lvl1pPr>
              <a:defRPr sz="3100">
                <a:solidFill>
                  <a:srgbClr val="0F96D4"/>
                </a:solidFill>
                <a:latin typeface="+mj-lt"/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74" name="Holder 3"/>
          <p:cNvSpPr>
            <a:spLocks noGrp="1"/>
          </p:cNvSpPr>
          <p:nvPr>
            <p:ph type="body" idx="1"/>
          </p:nvPr>
        </p:nvSpPr>
        <p:spPr>
          <a:xfrm>
            <a:off x="669726" y="1808262"/>
            <a:ext cx="5786438" cy="230832"/>
          </a:xfrm>
        </p:spPr>
        <p:txBody>
          <a:bodyPr lIns="0" tIns="0" rIns="0" bIns="0"/>
          <a:lstStyle>
            <a:lvl1pPr>
              <a:defRPr sz="1500" b="0" i="0" cap="small">
                <a:solidFill>
                  <a:srgbClr val="595959"/>
                </a:solidFill>
                <a:latin typeface="+mj-lt"/>
                <a:cs typeface="DINPro"/>
              </a:defRPr>
            </a:lvl1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</p:spTree>
    <p:extLst>
      <p:ext uri="{BB962C8B-B14F-4D97-AF65-F5344CB8AC3E}">
        <p14:creationId xmlns:p14="http://schemas.microsoft.com/office/powerpoint/2010/main" val="5224840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 hasCustomPrompt="1"/>
          </p:nvPr>
        </p:nvSpPr>
        <p:spPr>
          <a:xfrm>
            <a:off x="660797" y="988760"/>
            <a:ext cx="7623279" cy="430887"/>
          </a:xfrm>
        </p:spPr>
        <p:txBody>
          <a:bodyPr lIns="0" tIns="0" rIns="0" bIns="0"/>
          <a:lstStyle>
            <a:lvl1pPr>
              <a:defRPr sz="2800" b="0" i="0">
                <a:solidFill>
                  <a:srgbClr val="0F96D4"/>
                </a:solidFill>
                <a:latin typeface="+mj-lt"/>
                <a:cs typeface="DINPro"/>
              </a:defRPr>
            </a:lvl1pPr>
          </a:lstStyle>
          <a:p>
            <a:r>
              <a:rPr lang="de-DE" sz="2800" dirty="0" smtClean="0">
                <a:solidFill>
                  <a:srgbClr val="0F96D4"/>
                </a:solidFill>
              </a:rPr>
              <a:t>Folientitel</a:t>
            </a:r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785937" y="1607344"/>
            <a:ext cx="5786438" cy="230832"/>
          </a:xfrm>
        </p:spPr>
        <p:txBody>
          <a:bodyPr lIns="0" tIns="0" rIns="0" bIns="0"/>
          <a:lstStyle>
            <a:lvl1pPr>
              <a:defRPr sz="1500" b="0" i="0">
                <a:solidFill>
                  <a:srgbClr val="595959"/>
                </a:solidFill>
                <a:latin typeface="+mj-lt"/>
                <a:cs typeface=""/>
              </a:defRPr>
            </a:lvl1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947CE-507D-4DEA-8127-A6DD8F4D7954}" type="datetime1">
              <a:rPr lang="de-DE" smtClean="0"/>
              <a:t>12.07.2019</a:t>
            </a:fld>
            <a:endParaRPr lang="en-US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The Göttingen Campus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171795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ufzähl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 hasCustomPrompt="1"/>
          </p:nvPr>
        </p:nvSpPr>
        <p:spPr>
          <a:xfrm>
            <a:off x="660797" y="988760"/>
            <a:ext cx="7623279" cy="430887"/>
          </a:xfrm>
        </p:spPr>
        <p:txBody>
          <a:bodyPr lIns="0" tIns="0" rIns="0" bIns="0"/>
          <a:lstStyle>
            <a:lvl1pPr>
              <a:defRPr sz="2800" b="0" i="0">
                <a:solidFill>
                  <a:srgbClr val="0F96D4"/>
                </a:solidFill>
                <a:latin typeface="+mj-lt"/>
                <a:cs typeface="DINPro"/>
              </a:defRPr>
            </a:lvl1pPr>
          </a:lstStyle>
          <a:p>
            <a:r>
              <a:rPr lang="de-DE" sz="2800" dirty="0" smtClean="0">
                <a:solidFill>
                  <a:srgbClr val="0F96D4"/>
                </a:solidFill>
              </a:rPr>
              <a:t>Folientitel</a:t>
            </a:r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785939" y="1607344"/>
            <a:ext cx="5811749" cy="230832"/>
          </a:xfrm>
        </p:spPr>
        <p:txBody>
          <a:bodyPr lIns="0" tIns="0" rIns="0" bIns="0"/>
          <a:lstStyle>
            <a:lvl1pPr marL="179388" indent="-179388">
              <a:spcAft>
                <a:spcPts val="377"/>
              </a:spcAft>
              <a:buClr>
                <a:srgbClr val="0F96D4"/>
              </a:buClr>
              <a:buSzPct val="104000"/>
              <a:buFont typeface="Wingdings" charset="2"/>
              <a:buChar char="§"/>
              <a:defRPr sz="1500" b="0" i="0" baseline="0">
                <a:solidFill>
                  <a:srgbClr val="595959"/>
                </a:solidFill>
                <a:latin typeface="+mj-lt"/>
                <a:cs typeface=""/>
              </a:defRPr>
            </a:lvl1pPr>
          </a:lstStyle>
          <a:p>
            <a:pPr lvl="0"/>
            <a:r>
              <a:rPr lang="de-DE" dirty="0" smtClean="0"/>
              <a:t>Formatvorlagen des Textmasters bearbeiten</a:t>
            </a:r>
          </a:p>
        </p:txBody>
      </p:sp>
      <p:sp>
        <p:nvSpPr>
          <p:cNvPr id="8" name="Holder 4"/>
          <p:cNvSpPr>
            <a:spLocks noGrp="1"/>
          </p:cNvSpPr>
          <p:nvPr>
            <p:ph type="ftr" sz="quarter" idx="3"/>
          </p:nvPr>
        </p:nvSpPr>
        <p:spPr>
          <a:xfrm>
            <a:off x="1732359" y="4877216"/>
            <a:ext cx="6054328" cy="145733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 sz="900">
                <a:solidFill>
                  <a:srgbClr val="0F96D4"/>
                </a:solidFill>
              </a:defRPr>
            </a:lvl1pPr>
          </a:lstStyle>
          <a:p>
            <a:r>
              <a:rPr lang="de-DE" dirty="0" smtClean="0"/>
              <a:t>The Göttingen Campus</a:t>
            </a:r>
            <a:endParaRPr lang="de-DE" dirty="0"/>
          </a:p>
        </p:txBody>
      </p:sp>
      <p:sp>
        <p:nvSpPr>
          <p:cNvPr id="9" name="Holder 5"/>
          <p:cNvSpPr>
            <a:spLocks noGrp="1"/>
          </p:cNvSpPr>
          <p:nvPr>
            <p:ph type="dt" sz="half" idx="2"/>
          </p:nvPr>
        </p:nvSpPr>
        <p:spPr>
          <a:xfrm>
            <a:off x="218599" y="4875609"/>
            <a:ext cx="1031558" cy="14734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1A71E5-21BB-408B-8F49-6F3294C3AA9C}" type="datetime1">
              <a:rPr lang="de-DE" smtClean="0"/>
              <a:t>12.07.2019</a:t>
            </a:fld>
            <a:endParaRPr lang="en-US" dirty="0"/>
          </a:p>
        </p:txBody>
      </p:sp>
      <p:sp>
        <p:nvSpPr>
          <p:cNvPr id="10" name="Holder 6"/>
          <p:cNvSpPr>
            <a:spLocks noGrp="1"/>
          </p:cNvSpPr>
          <p:nvPr>
            <p:ph type="sldNum" sz="quarter" idx="4"/>
          </p:nvPr>
        </p:nvSpPr>
        <p:spPr>
          <a:xfrm>
            <a:off x="8322469" y="4894524"/>
            <a:ext cx="602933" cy="128425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229388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60361" y="988761"/>
            <a:ext cx="7623279" cy="4616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000" b="0" i="0">
                <a:solidFill>
                  <a:schemeClr val="bg1"/>
                </a:solidFill>
                <a:latin typeface="DINPro"/>
                <a:cs typeface="DINPr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310557" y="1737887"/>
            <a:ext cx="4522887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0" i="0">
                <a:solidFill>
                  <a:srgbClr val="575756"/>
                </a:solidFill>
                <a:latin typeface="DINPro"/>
                <a:cs typeface="DINPro"/>
              </a:defRPr>
            </a:lvl1pPr>
          </a:lstStyle>
          <a:p>
            <a:endParaRPr dirty="0"/>
          </a:p>
        </p:txBody>
      </p:sp>
      <p:sp>
        <p:nvSpPr>
          <p:cNvPr id="7" name="Holder 4"/>
          <p:cNvSpPr>
            <a:spLocks noGrp="1"/>
          </p:cNvSpPr>
          <p:nvPr>
            <p:ph type="ftr" sz="quarter" idx="3"/>
          </p:nvPr>
        </p:nvSpPr>
        <p:spPr>
          <a:xfrm>
            <a:off x="1732359" y="4877216"/>
            <a:ext cx="6054328" cy="145733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 sz="900">
                <a:solidFill>
                  <a:srgbClr val="0F96D4"/>
                </a:solidFill>
              </a:defRPr>
            </a:lvl1pPr>
          </a:lstStyle>
          <a:p>
            <a:r>
              <a:rPr lang="de-DE" smtClean="0"/>
              <a:t>Georg-August-Universität Göttingen</a:t>
            </a:r>
            <a:endParaRPr lang="de-DE" dirty="0"/>
          </a:p>
        </p:txBody>
      </p:sp>
      <p:sp>
        <p:nvSpPr>
          <p:cNvPr id="8" name="Holder 5"/>
          <p:cNvSpPr>
            <a:spLocks noGrp="1"/>
          </p:cNvSpPr>
          <p:nvPr>
            <p:ph type="dt" sz="half" idx="2"/>
          </p:nvPr>
        </p:nvSpPr>
        <p:spPr>
          <a:xfrm>
            <a:off x="218599" y="4875609"/>
            <a:ext cx="1031558" cy="14734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F87B79-D44E-485D-B526-6F7E29C5E890}" type="datetime1">
              <a:rPr lang="de-DE" smtClean="0"/>
              <a:t>12.07.2019</a:t>
            </a:fld>
            <a:endParaRPr lang="en-US" dirty="0"/>
          </a:p>
        </p:txBody>
      </p:sp>
      <p:sp>
        <p:nvSpPr>
          <p:cNvPr id="9" name="Holder 6"/>
          <p:cNvSpPr>
            <a:spLocks noGrp="1"/>
          </p:cNvSpPr>
          <p:nvPr>
            <p:ph type="sldNum" sz="quarter" idx="4"/>
          </p:nvPr>
        </p:nvSpPr>
        <p:spPr>
          <a:xfrm>
            <a:off x="8322469" y="4894524"/>
            <a:ext cx="602933" cy="128425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de-DE" smtClean="0"/>
              <a:pPr/>
              <a:t>‹Nr.›</a:t>
            </a:fld>
            <a:endParaRPr lang="de-DE" dirty="0"/>
          </a:p>
        </p:txBody>
      </p:sp>
      <p:pic>
        <p:nvPicPr>
          <p:cNvPr id="11" name="Bild 9" descr="PPT_Campus_169_ohne.png"/>
          <p:cNvPicPr>
            <a:picLocks noChangeAspect="1"/>
          </p:cNvPicPr>
          <p:nvPr userDrawn="1"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" y="0"/>
            <a:ext cx="9144001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57650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</p:sldLayoutIdLst>
  <p:timing>
    <p:tnLst>
      <p:par>
        <p:cTn id="1" dur="indefinite" restart="never" nodeType="tmRoot"/>
      </p:par>
    </p:tnLst>
  </p:timing>
  <p:hf sldNum="0" hdr="0" dt="0"/>
  <p:txStyles>
    <p:titleStyle>
      <a:lvl1pPr eaLnBrk="1" hangingPunct="1">
        <a:defRPr>
          <a:latin typeface="+mj-lt"/>
          <a:ea typeface="+mj-ea"/>
          <a:cs typeface="+mj-cs"/>
        </a:defRPr>
      </a:lvl1pPr>
    </p:titleStyle>
    <p:bodyStyle>
      <a:lvl1pPr marL="0" eaLnBrk="1" hangingPunct="1">
        <a:defRPr>
          <a:latin typeface="+mn-lt"/>
          <a:ea typeface="+mn-ea"/>
          <a:cs typeface="+mn-cs"/>
        </a:defRPr>
      </a:lvl1pPr>
      <a:lvl2pPr marL="286984" eaLnBrk="1" hangingPunct="1">
        <a:defRPr>
          <a:latin typeface="+mn-lt"/>
          <a:ea typeface="+mn-ea"/>
          <a:cs typeface="+mn-cs"/>
        </a:defRPr>
      </a:lvl2pPr>
      <a:lvl3pPr marL="573969" eaLnBrk="1" hangingPunct="1">
        <a:defRPr>
          <a:latin typeface="+mn-lt"/>
          <a:ea typeface="+mn-ea"/>
          <a:cs typeface="+mn-cs"/>
        </a:defRPr>
      </a:lvl3pPr>
      <a:lvl4pPr marL="860953" eaLnBrk="1" hangingPunct="1">
        <a:defRPr>
          <a:latin typeface="+mn-lt"/>
          <a:ea typeface="+mn-ea"/>
          <a:cs typeface="+mn-cs"/>
        </a:defRPr>
      </a:lvl4pPr>
      <a:lvl5pPr marL="1147938" eaLnBrk="1" hangingPunct="1">
        <a:defRPr>
          <a:latin typeface="+mn-lt"/>
          <a:ea typeface="+mn-ea"/>
          <a:cs typeface="+mn-cs"/>
        </a:defRPr>
      </a:lvl5pPr>
      <a:lvl6pPr marL="1434922" eaLnBrk="1" hangingPunct="1">
        <a:defRPr>
          <a:latin typeface="+mn-lt"/>
          <a:ea typeface="+mn-ea"/>
          <a:cs typeface="+mn-cs"/>
        </a:defRPr>
      </a:lvl6pPr>
      <a:lvl7pPr marL="1721907" eaLnBrk="1" hangingPunct="1">
        <a:defRPr>
          <a:latin typeface="+mn-lt"/>
          <a:ea typeface="+mn-ea"/>
          <a:cs typeface="+mn-cs"/>
        </a:defRPr>
      </a:lvl7pPr>
      <a:lvl8pPr marL="2008891" eaLnBrk="1" hangingPunct="1">
        <a:defRPr>
          <a:latin typeface="+mn-lt"/>
          <a:ea typeface="+mn-ea"/>
          <a:cs typeface="+mn-cs"/>
        </a:defRPr>
      </a:lvl8pPr>
      <a:lvl9pPr marL="2295876" eaLnBrk="1" hangingPunct="1">
        <a:defRPr>
          <a:latin typeface="+mn-lt"/>
          <a:ea typeface="+mn-ea"/>
          <a:cs typeface="+mn-cs"/>
        </a:defRPr>
      </a:lvl9pPr>
    </p:bodyStyle>
    <p:otherStyle>
      <a:lvl1pPr marL="0" eaLnBrk="1" hangingPunct="1">
        <a:defRPr>
          <a:latin typeface="+mn-lt"/>
          <a:ea typeface="+mn-ea"/>
          <a:cs typeface="+mn-cs"/>
        </a:defRPr>
      </a:lvl1pPr>
      <a:lvl2pPr marL="286984" eaLnBrk="1" hangingPunct="1">
        <a:defRPr>
          <a:latin typeface="+mn-lt"/>
          <a:ea typeface="+mn-ea"/>
          <a:cs typeface="+mn-cs"/>
        </a:defRPr>
      </a:lvl2pPr>
      <a:lvl3pPr marL="573969" eaLnBrk="1" hangingPunct="1">
        <a:defRPr>
          <a:latin typeface="+mn-lt"/>
          <a:ea typeface="+mn-ea"/>
          <a:cs typeface="+mn-cs"/>
        </a:defRPr>
      </a:lvl3pPr>
      <a:lvl4pPr marL="860953" eaLnBrk="1" hangingPunct="1">
        <a:defRPr>
          <a:latin typeface="+mn-lt"/>
          <a:ea typeface="+mn-ea"/>
          <a:cs typeface="+mn-cs"/>
        </a:defRPr>
      </a:lvl4pPr>
      <a:lvl5pPr marL="1147938" eaLnBrk="1" hangingPunct="1">
        <a:defRPr>
          <a:latin typeface="+mn-lt"/>
          <a:ea typeface="+mn-ea"/>
          <a:cs typeface="+mn-cs"/>
        </a:defRPr>
      </a:lvl5pPr>
      <a:lvl6pPr marL="1434922" eaLnBrk="1" hangingPunct="1">
        <a:defRPr>
          <a:latin typeface="+mn-lt"/>
          <a:ea typeface="+mn-ea"/>
          <a:cs typeface="+mn-cs"/>
        </a:defRPr>
      </a:lvl6pPr>
      <a:lvl7pPr marL="1721907" eaLnBrk="1" hangingPunct="1">
        <a:defRPr>
          <a:latin typeface="+mn-lt"/>
          <a:ea typeface="+mn-ea"/>
          <a:cs typeface="+mn-cs"/>
        </a:defRPr>
      </a:lvl7pPr>
      <a:lvl8pPr marL="2008891" eaLnBrk="1" hangingPunct="1">
        <a:defRPr>
          <a:latin typeface="+mn-lt"/>
          <a:ea typeface="+mn-ea"/>
          <a:cs typeface="+mn-cs"/>
        </a:defRPr>
      </a:lvl8pPr>
      <a:lvl9pPr marL="2295876" eaLnBrk="1" hangingPunct="1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tertitel 1"/>
          <p:cNvSpPr>
            <a:spLocks noGrp="1"/>
          </p:cNvSpPr>
          <p:nvPr>
            <p:ph type="subTitle" idx="4"/>
          </p:nvPr>
        </p:nvSpPr>
        <p:spPr>
          <a:xfrm>
            <a:off x="660797" y="2787774"/>
            <a:ext cx="6400800" cy="1154162"/>
          </a:xfrm>
        </p:spPr>
        <p:txBody>
          <a:bodyPr/>
          <a:lstStyle/>
          <a:p>
            <a:r>
              <a:rPr lang="de-DE" dirty="0" smtClean="0"/>
              <a:t>Zur freien Verwendung im Kontext des Göttingen Campus,</a:t>
            </a:r>
            <a:br>
              <a:rPr lang="de-DE" dirty="0" smtClean="0"/>
            </a:br>
            <a:r>
              <a:rPr lang="de-DE" dirty="0" smtClean="0"/>
              <a:t>unter Angabe des jeweiligen </a:t>
            </a:r>
            <a:r>
              <a:rPr lang="de-DE" dirty="0" smtClean="0"/>
              <a:t>Bild-Urhebers</a:t>
            </a:r>
          </a:p>
          <a:p>
            <a:r>
              <a:rPr lang="de-DE" dirty="0" smtClean="0"/>
              <a:t/>
            </a:r>
            <a:br>
              <a:rPr lang="de-DE" dirty="0" smtClean="0"/>
            </a:br>
            <a:r>
              <a:rPr lang="en-US" i="1" dirty="0"/>
              <a:t>For free use in the context of the Göttingen Campus, under mention of the image originator.</a:t>
            </a:r>
            <a:endParaRPr lang="de-DE" i="1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Impressionen Göttingen Campus</a:t>
            </a:r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Stand Juni 2019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395390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2129206" y="4291150"/>
            <a:ext cx="5224537" cy="461665"/>
          </a:xfrm>
        </p:spPr>
        <p:txBody>
          <a:bodyPr/>
          <a:lstStyle/>
          <a:p>
            <a:pPr algn="ctr"/>
            <a:r>
              <a:rPr lang="de-DE" dirty="0" smtClean="0"/>
              <a:t>Gänseliesel vor der SUB</a:t>
            </a:r>
            <a:br>
              <a:rPr lang="de-DE" dirty="0" smtClean="0"/>
            </a:br>
            <a:r>
              <a:rPr lang="de-DE" dirty="0" smtClean="0"/>
              <a:t>©Abteilung </a:t>
            </a:r>
            <a:r>
              <a:rPr lang="de-DE" dirty="0" smtClean="0"/>
              <a:t>Öffentlichkeitsarbeit Uni Göttingen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The Göttingen Campus</a:t>
            </a:r>
            <a:endParaRPr lang="de-DE" dirty="0"/>
          </a:p>
        </p:txBody>
      </p:sp>
      <p:pic>
        <p:nvPicPr>
          <p:cNvPr id="2" name="Grafik 1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28150" y="915988"/>
            <a:ext cx="5062745" cy="3375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17962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2129206" y="4291150"/>
            <a:ext cx="5224537" cy="230832"/>
          </a:xfrm>
        </p:spPr>
        <p:txBody>
          <a:bodyPr/>
          <a:lstStyle/>
          <a:p>
            <a:pPr algn="ctr"/>
            <a:r>
              <a:rPr lang="de-DE" dirty="0" smtClean="0"/>
              <a:t>Auditorium – </a:t>
            </a:r>
            <a:r>
              <a:rPr lang="de-DE" dirty="0"/>
              <a:t>©Christoph </a:t>
            </a:r>
            <a:r>
              <a:rPr lang="de-DE" dirty="0" smtClean="0"/>
              <a:t>Mischke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The Göttingen Campus</a:t>
            </a:r>
            <a:endParaRPr lang="de-DE" dirty="0"/>
          </a:p>
        </p:txBody>
      </p:sp>
      <p:pic>
        <p:nvPicPr>
          <p:cNvPr id="2" name="Grafik 1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37044" y="924189"/>
            <a:ext cx="5044958" cy="33669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67439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2129206" y="4291150"/>
            <a:ext cx="5224537" cy="230832"/>
          </a:xfrm>
        </p:spPr>
        <p:txBody>
          <a:bodyPr/>
          <a:lstStyle/>
          <a:p>
            <a:pPr algn="ctr"/>
            <a:r>
              <a:rPr lang="de-DE" dirty="0" smtClean="0"/>
              <a:t>Alte Sternwarte – </a:t>
            </a:r>
            <a:r>
              <a:rPr lang="de-DE" dirty="0"/>
              <a:t>©Jan </a:t>
            </a:r>
            <a:r>
              <a:rPr lang="de-DE" dirty="0" smtClean="0"/>
              <a:t>Vetter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The Göttingen Campus</a:t>
            </a:r>
            <a:endParaRPr lang="de-DE" dirty="0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23384" y="915988"/>
            <a:ext cx="5072278" cy="3375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52418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2129206" y="4291150"/>
            <a:ext cx="5224537" cy="230832"/>
          </a:xfrm>
        </p:spPr>
        <p:txBody>
          <a:bodyPr/>
          <a:lstStyle/>
          <a:p>
            <a:pPr algn="ctr"/>
            <a:r>
              <a:rPr lang="de-DE" dirty="0" smtClean="0"/>
              <a:t>Aula – </a:t>
            </a:r>
            <a:r>
              <a:rPr lang="de-DE" dirty="0"/>
              <a:t>©Peter </a:t>
            </a:r>
            <a:r>
              <a:rPr lang="de-DE" dirty="0" smtClean="0"/>
              <a:t>Heller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The Göttingen Campus</a:t>
            </a:r>
            <a:endParaRPr lang="de-DE" dirty="0"/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18670" y="915988"/>
            <a:ext cx="5081705" cy="3375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84172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2129206" y="4291150"/>
            <a:ext cx="5224537" cy="230832"/>
          </a:xfrm>
        </p:spPr>
        <p:txBody>
          <a:bodyPr/>
          <a:lstStyle/>
          <a:p>
            <a:pPr algn="ctr"/>
            <a:r>
              <a:rPr lang="de-DE" dirty="0" smtClean="0"/>
              <a:t>Akademiesaal – </a:t>
            </a:r>
            <a:r>
              <a:rPr lang="de-DE" dirty="0"/>
              <a:t>©Peter </a:t>
            </a:r>
            <a:r>
              <a:rPr lang="de-DE" dirty="0" smtClean="0"/>
              <a:t>Heller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The Göttingen Campus</a:t>
            </a:r>
            <a:endParaRPr lang="de-DE" dirty="0"/>
          </a:p>
        </p:txBody>
      </p:sp>
      <p:pic>
        <p:nvPicPr>
          <p:cNvPr id="2" name="Grafik 1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57606" y="915988"/>
            <a:ext cx="4803834" cy="3375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13308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2129206" y="4291150"/>
            <a:ext cx="5224537" cy="230832"/>
          </a:xfrm>
        </p:spPr>
        <p:txBody>
          <a:bodyPr/>
          <a:lstStyle/>
          <a:p>
            <a:pPr algn="ctr"/>
            <a:r>
              <a:rPr lang="de-DE" dirty="0" err="1" smtClean="0"/>
              <a:t>Paulinerkirche</a:t>
            </a:r>
            <a:r>
              <a:rPr lang="de-DE" dirty="0" smtClean="0"/>
              <a:t> – </a:t>
            </a:r>
            <a:r>
              <a:rPr lang="de-DE" dirty="0"/>
              <a:t>©Martin </a:t>
            </a:r>
            <a:r>
              <a:rPr lang="de-DE" dirty="0" err="1" smtClean="0"/>
              <a:t>Liebetruth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The Göttingen Campus</a:t>
            </a:r>
            <a:endParaRPr lang="de-DE" dirty="0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35460" y="915988"/>
            <a:ext cx="4248125" cy="33596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53815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2129206" y="4291150"/>
            <a:ext cx="5224537" cy="230832"/>
          </a:xfrm>
        </p:spPr>
        <p:txBody>
          <a:bodyPr/>
          <a:lstStyle/>
          <a:p>
            <a:pPr algn="ctr"/>
            <a:r>
              <a:rPr lang="de-DE" dirty="0" smtClean="0"/>
              <a:t>SUB – </a:t>
            </a:r>
            <a:r>
              <a:rPr lang="de-DE" dirty="0"/>
              <a:t>©Christoph </a:t>
            </a:r>
            <a:r>
              <a:rPr lang="de-DE" dirty="0" smtClean="0"/>
              <a:t>Mischke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The Göttingen Campus</a:t>
            </a:r>
            <a:endParaRPr lang="de-DE" dirty="0"/>
          </a:p>
        </p:txBody>
      </p:sp>
      <p:pic>
        <p:nvPicPr>
          <p:cNvPr id="2" name="Grafik 1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37812" y="915988"/>
            <a:ext cx="5043421" cy="3365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0364298"/>
      </p:ext>
    </p:extLst>
  </p:cSld>
  <p:clrMapOvr>
    <a:masterClrMapping/>
  </p:clrMapOvr>
</p:sld>
</file>

<file path=ppt/theme/theme1.xml><?xml version="1.0" encoding="utf-8"?>
<a:theme xmlns:a="http://schemas.openxmlformats.org/drawingml/2006/main" name="Design Unifarben">
  <a:themeElements>
    <a:clrScheme name="Uni Göttingen / Göttingen Campus">
      <a:dk1>
        <a:srgbClr val="3B3B3A"/>
      </a:dk1>
      <a:lt1>
        <a:sysClr val="window" lastClr="FFFFFF"/>
      </a:lt1>
      <a:dk2>
        <a:srgbClr val="153268"/>
      </a:dk2>
      <a:lt2>
        <a:srgbClr val="F0EBE4"/>
      </a:lt2>
      <a:accent1>
        <a:srgbClr val="BCCEE2"/>
      </a:accent1>
      <a:accent2>
        <a:srgbClr val="00658D"/>
      </a:accent2>
      <a:accent3>
        <a:srgbClr val="0093C7"/>
      </a:accent3>
      <a:accent4>
        <a:srgbClr val="84BFEA"/>
      </a:accent4>
      <a:accent5>
        <a:srgbClr val="EAE2D8"/>
      </a:accent5>
      <a:accent6>
        <a:srgbClr val="878786"/>
      </a:accent6>
      <a:hlink>
        <a:srgbClr val="00658D"/>
      </a:hlink>
      <a:folHlink>
        <a:srgbClr val="00658D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sign Unifarben" id="{A799E57D-9F41-46F1-BB96-6312741D8716}" vid="{AC47AFCC-82F8-47FF-AE61-89EA9E746AC6}"/>
    </a:ext>
  </a:extLst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71</Words>
  <Application>Microsoft Office PowerPoint</Application>
  <PresentationFormat>Bildschirmpräsentation (16:9)</PresentationFormat>
  <Paragraphs>18</Paragraphs>
  <Slides>8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14" baseType="lpstr">
      <vt:lpstr>Calibri</vt:lpstr>
      <vt:lpstr>DINPro</vt:lpstr>
      <vt:lpstr>Geneva</vt:lpstr>
      <vt:lpstr>Times New Roman</vt:lpstr>
      <vt:lpstr>Wingdings</vt:lpstr>
      <vt:lpstr>Design Unifarben</vt:lpstr>
      <vt:lpstr>Impressionen Göttingen Campus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Lange, Regina (ZVW)</dc:creator>
  <cp:lastModifiedBy>Voss, Christine</cp:lastModifiedBy>
  <cp:revision>102</cp:revision>
  <cp:lastPrinted>2019-06-24T06:11:48Z</cp:lastPrinted>
  <dcterms:created xsi:type="dcterms:W3CDTF">2017-08-09T09:54:54Z</dcterms:created>
  <dcterms:modified xsi:type="dcterms:W3CDTF">2019-07-12T12:11:55Z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2016-08-08T00:00:00Z</vt:filetime>
  </property>
  <property fmtid="{D5CDD505-2E9C-101B-9397-08002B2CF9AE}" pid="3" name="Creator">
    <vt:lpwstr>Adobe InDesign CC 2015 (Macintosh)</vt:lpwstr>
  </property>
  <property fmtid="{D5CDD505-2E9C-101B-9397-08002B2CF9AE}" pid="4" name="LastSaved">
    <vt:filetime>2016-08-08T00:00:00Z</vt:filetime>
  </property>
</Properties>
</file>