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4"/>
  </p:notesMasterIdLst>
  <p:handoutMasterIdLst>
    <p:handoutMasterId r:id="rId5"/>
  </p:handoutMasterIdLst>
  <p:sldIdLst>
    <p:sldId id="276" r:id="rId2"/>
    <p:sldId id="277" r:id="rId3"/>
  </p:sldIdLst>
  <p:sldSz cx="9144000" cy="5143500" type="screen16x9"/>
  <p:notesSz cx="13004800" cy="9753600"/>
  <p:defaultTextStyle>
    <a:defPPr>
      <a:defRPr lang="de-DE"/>
    </a:defPPr>
    <a:lvl1pPr marL="0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6984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3969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0953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47938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3" userDrawn="1">
          <p15:clr>
            <a:srgbClr val="A4A3A4"/>
          </p15:clr>
        </p15:guide>
        <p15:guide id="2" pos="47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6A"/>
    <a:srgbClr val="3696DD"/>
    <a:srgbClr val="7499C3"/>
    <a:srgbClr val="656564"/>
    <a:srgbClr val="4092B0"/>
    <a:srgbClr val="0F9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48" autoAdjust="0"/>
    <p:restoredTop sz="94660"/>
  </p:normalViewPr>
  <p:slideViewPr>
    <p:cSldViewPr>
      <p:cViewPr varScale="1">
        <p:scale>
          <a:sx n="159" d="100"/>
          <a:sy n="159" d="100"/>
        </p:scale>
        <p:origin x="762" y="138"/>
      </p:cViewPr>
      <p:guideLst>
        <p:guide orient="horz" pos="2663"/>
        <p:guide pos="47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ff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C248A-E294-104F-8549-45F3DC0426E3}" type="datetime1">
              <a:rPr lang="de-DE" smtClean="0"/>
              <a:pPr/>
              <a:t>19.03.2019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525CF-7212-804E-9855-2970647152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912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ff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69745-F869-354D-93AB-31F3495071FA}" type="datetime1">
              <a:rPr lang="de-DE" smtClean="0"/>
              <a:pPr/>
              <a:t>19.03.2019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731838"/>
            <a:ext cx="65024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A433B-D369-FE47-BCB2-D5C24AAD91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0361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6984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3969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0953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47938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60797" y="3053953"/>
            <a:ext cx="6400800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defTabSz="512188">
              <a:buFont typeface="Times New Roman" charset="0"/>
              <a:buNone/>
              <a:defRPr sz="1500">
                <a:solidFill>
                  <a:srgbClr val="595959"/>
                </a:solidFill>
                <a:latin typeface="+mj-lt"/>
              </a:defRPr>
            </a:lvl1pPr>
          </a:lstStyle>
          <a:p>
            <a:pPr defTabSz="815975">
              <a:buFont typeface="Times New Roman" charset="0"/>
              <a:buNone/>
            </a:pPr>
            <a:r>
              <a:rPr lang="de-DE" sz="150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Formatvorlage des Untertitelmasters durch Klicken bearbeiten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+mj-lt"/>
              <a:ea typeface="Geneva" charset="0"/>
              <a:cs typeface="Geneva" charset="0"/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0F96D4"/>
                </a:solidFill>
              </a:defRPr>
            </a:lvl1pPr>
          </a:lstStyle>
          <a:p>
            <a:r>
              <a:rPr lang="de-DE" dirty="0" smtClean="0"/>
              <a:t>The Göttingen Campus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79E2B-15FE-4954-8B82-6FE57C0593DC}" type="datetime1">
              <a:rPr lang="de-DE" smtClean="0"/>
              <a:t>19.03.2019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10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660797" y="2129731"/>
            <a:ext cx="7623279" cy="477054"/>
          </a:xfrm>
        </p:spPr>
        <p:txBody>
          <a:bodyPr vert="horz"/>
          <a:lstStyle>
            <a:lvl1pPr>
              <a:defRPr sz="3100">
                <a:solidFill>
                  <a:srgbClr val="0F96D4"/>
                </a:solidFill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4" name="Holder 3"/>
          <p:cNvSpPr>
            <a:spLocks noGrp="1"/>
          </p:cNvSpPr>
          <p:nvPr>
            <p:ph type="body" idx="1"/>
          </p:nvPr>
        </p:nvSpPr>
        <p:spPr>
          <a:xfrm>
            <a:off x="669726" y="1808262"/>
            <a:ext cx="5786438" cy="230832"/>
          </a:xfrm>
        </p:spPr>
        <p:txBody>
          <a:bodyPr lIns="0" tIns="0" rIns="0" bIns="0"/>
          <a:lstStyle>
            <a:lvl1pPr>
              <a:defRPr sz="1500" b="0" i="0" cap="small">
                <a:solidFill>
                  <a:srgbClr val="595959"/>
                </a:solidFill>
                <a:latin typeface="+mj-lt"/>
                <a:cs typeface="DINPro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522484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660797" y="988760"/>
            <a:ext cx="7623279" cy="430887"/>
          </a:xfrm>
        </p:spPr>
        <p:txBody>
          <a:bodyPr lIns="0" tIns="0" rIns="0" bIns="0"/>
          <a:lstStyle>
            <a:lvl1pPr>
              <a:defRPr sz="2800" b="0" i="0">
                <a:solidFill>
                  <a:srgbClr val="0F96D4"/>
                </a:solidFill>
                <a:latin typeface="+mj-lt"/>
                <a:cs typeface="DINPro"/>
              </a:defRPr>
            </a:lvl1pPr>
          </a:lstStyle>
          <a:p>
            <a:r>
              <a:rPr lang="de-DE" sz="2800" dirty="0" smtClean="0">
                <a:solidFill>
                  <a:srgbClr val="0F96D4"/>
                </a:solidFill>
              </a:rPr>
              <a:t>Folientitel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85937" y="1607344"/>
            <a:ext cx="5786438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595959"/>
                </a:solidFill>
                <a:latin typeface="+mj-lt"/>
                <a:cs typeface="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7CE-507D-4DEA-8127-A6DD8F4D7954}" type="datetime1">
              <a:rPr lang="de-DE" smtClean="0"/>
              <a:t>19.03.2019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The Göttingen Campus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7179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660797" y="988760"/>
            <a:ext cx="7623279" cy="430887"/>
          </a:xfrm>
        </p:spPr>
        <p:txBody>
          <a:bodyPr lIns="0" tIns="0" rIns="0" bIns="0"/>
          <a:lstStyle>
            <a:lvl1pPr>
              <a:defRPr sz="2800" b="0" i="0">
                <a:solidFill>
                  <a:srgbClr val="0F96D4"/>
                </a:solidFill>
                <a:latin typeface="+mj-lt"/>
                <a:cs typeface="DINPro"/>
              </a:defRPr>
            </a:lvl1pPr>
          </a:lstStyle>
          <a:p>
            <a:r>
              <a:rPr lang="de-DE" sz="2800" dirty="0" smtClean="0">
                <a:solidFill>
                  <a:srgbClr val="0F96D4"/>
                </a:solidFill>
              </a:rPr>
              <a:t>Folientitel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85939" y="1607344"/>
            <a:ext cx="5811749" cy="230832"/>
          </a:xfrm>
        </p:spPr>
        <p:txBody>
          <a:bodyPr lIns="0" tIns="0" rIns="0" bIns="0"/>
          <a:lstStyle>
            <a:lvl1pPr marL="179388" indent="-179388">
              <a:spcAft>
                <a:spcPts val="377"/>
              </a:spcAft>
              <a:buClr>
                <a:srgbClr val="0F96D4"/>
              </a:buClr>
              <a:buSzPct val="104000"/>
              <a:buFont typeface="Wingdings" charset="2"/>
              <a:buChar char="§"/>
              <a:defRPr sz="1500" b="0" i="0" baseline="0">
                <a:solidFill>
                  <a:srgbClr val="595959"/>
                </a:solidFill>
                <a:latin typeface="+mj-lt"/>
                <a:cs typeface=""/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0F96D4"/>
                </a:solidFill>
              </a:defRPr>
            </a:lvl1pPr>
          </a:lstStyle>
          <a:p>
            <a:r>
              <a:rPr lang="de-DE" dirty="0" smtClean="0"/>
              <a:t>The Göttingen Campus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A71E5-21BB-408B-8F49-6F3294C3AA9C}" type="datetime1">
              <a:rPr lang="de-DE" smtClean="0"/>
              <a:t>19.03.2019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2938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0361" y="988761"/>
            <a:ext cx="7623279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DINPro"/>
                <a:cs typeface="DIN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0557" y="1737887"/>
            <a:ext cx="45228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75756"/>
                </a:solidFill>
                <a:latin typeface="DINPro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0F96D4"/>
                </a:solidFill>
              </a:defRPr>
            </a:lvl1pPr>
          </a:lstStyle>
          <a:p>
            <a:r>
              <a:rPr lang="de-DE" smtClean="0"/>
              <a:t>Georg-August-Universität Göttingen</a:t>
            </a:r>
            <a:endParaRPr lang="de-DE"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87B79-D44E-485D-B526-6F7E29C5E890}" type="datetime1">
              <a:rPr lang="de-DE" smtClean="0"/>
              <a:t>19.03.2019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1" name="Bild 9" descr="PPT_Campus_169_ohne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6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86984" eaLnBrk="1" hangingPunct="1">
        <a:defRPr>
          <a:latin typeface="+mn-lt"/>
          <a:ea typeface="+mn-ea"/>
          <a:cs typeface="+mn-cs"/>
        </a:defRPr>
      </a:lvl2pPr>
      <a:lvl3pPr marL="573969" eaLnBrk="1" hangingPunct="1">
        <a:defRPr>
          <a:latin typeface="+mn-lt"/>
          <a:ea typeface="+mn-ea"/>
          <a:cs typeface="+mn-cs"/>
        </a:defRPr>
      </a:lvl3pPr>
      <a:lvl4pPr marL="860953" eaLnBrk="1" hangingPunct="1">
        <a:defRPr>
          <a:latin typeface="+mn-lt"/>
          <a:ea typeface="+mn-ea"/>
          <a:cs typeface="+mn-cs"/>
        </a:defRPr>
      </a:lvl4pPr>
      <a:lvl5pPr marL="1147938" eaLnBrk="1" hangingPunct="1">
        <a:defRPr>
          <a:latin typeface="+mn-lt"/>
          <a:ea typeface="+mn-ea"/>
          <a:cs typeface="+mn-cs"/>
        </a:defRPr>
      </a:lvl5pPr>
      <a:lvl6pPr marL="1434922" eaLnBrk="1" hangingPunct="1">
        <a:defRPr>
          <a:latin typeface="+mn-lt"/>
          <a:ea typeface="+mn-ea"/>
          <a:cs typeface="+mn-cs"/>
        </a:defRPr>
      </a:lvl6pPr>
      <a:lvl7pPr marL="1721907" eaLnBrk="1" hangingPunct="1">
        <a:defRPr>
          <a:latin typeface="+mn-lt"/>
          <a:ea typeface="+mn-ea"/>
          <a:cs typeface="+mn-cs"/>
        </a:defRPr>
      </a:lvl7pPr>
      <a:lvl8pPr marL="2008891" eaLnBrk="1" hangingPunct="1">
        <a:defRPr>
          <a:latin typeface="+mn-lt"/>
          <a:ea typeface="+mn-ea"/>
          <a:cs typeface="+mn-cs"/>
        </a:defRPr>
      </a:lvl8pPr>
      <a:lvl9pPr marL="229587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86984" eaLnBrk="1" hangingPunct="1">
        <a:defRPr>
          <a:latin typeface="+mn-lt"/>
          <a:ea typeface="+mn-ea"/>
          <a:cs typeface="+mn-cs"/>
        </a:defRPr>
      </a:lvl2pPr>
      <a:lvl3pPr marL="573969" eaLnBrk="1" hangingPunct="1">
        <a:defRPr>
          <a:latin typeface="+mn-lt"/>
          <a:ea typeface="+mn-ea"/>
          <a:cs typeface="+mn-cs"/>
        </a:defRPr>
      </a:lvl3pPr>
      <a:lvl4pPr marL="860953" eaLnBrk="1" hangingPunct="1">
        <a:defRPr>
          <a:latin typeface="+mn-lt"/>
          <a:ea typeface="+mn-ea"/>
          <a:cs typeface="+mn-cs"/>
        </a:defRPr>
      </a:lvl4pPr>
      <a:lvl5pPr marL="1147938" eaLnBrk="1" hangingPunct="1">
        <a:defRPr>
          <a:latin typeface="+mn-lt"/>
          <a:ea typeface="+mn-ea"/>
          <a:cs typeface="+mn-cs"/>
        </a:defRPr>
      </a:lvl5pPr>
      <a:lvl6pPr marL="1434922" eaLnBrk="1" hangingPunct="1">
        <a:defRPr>
          <a:latin typeface="+mn-lt"/>
          <a:ea typeface="+mn-ea"/>
          <a:cs typeface="+mn-cs"/>
        </a:defRPr>
      </a:lvl6pPr>
      <a:lvl7pPr marL="1721907" eaLnBrk="1" hangingPunct="1">
        <a:defRPr>
          <a:latin typeface="+mn-lt"/>
          <a:ea typeface="+mn-ea"/>
          <a:cs typeface="+mn-cs"/>
        </a:defRPr>
      </a:lvl7pPr>
      <a:lvl8pPr marL="2008891" eaLnBrk="1" hangingPunct="1">
        <a:defRPr>
          <a:latin typeface="+mn-lt"/>
          <a:ea typeface="+mn-ea"/>
          <a:cs typeface="+mn-cs"/>
        </a:defRPr>
      </a:lvl8pPr>
      <a:lvl9pPr marL="229587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Untertitel 27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Georg-August-Universität Göttingen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9124241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Unifarben">
  <a:themeElements>
    <a:clrScheme name="Uni Göttingen / Göttingen Campus">
      <a:dk1>
        <a:srgbClr val="3B3B3A"/>
      </a:dk1>
      <a:lt1>
        <a:sysClr val="window" lastClr="FFFFFF"/>
      </a:lt1>
      <a:dk2>
        <a:srgbClr val="153268"/>
      </a:dk2>
      <a:lt2>
        <a:srgbClr val="F0EBE4"/>
      </a:lt2>
      <a:accent1>
        <a:srgbClr val="BCCEE2"/>
      </a:accent1>
      <a:accent2>
        <a:srgbClr val="00658D"/>
      </a:accent2>
      <a:accent3>
        <a:srgbClr val="0093C7"/>
      </a:accent3>
      <a:accent4>
        <a:srgbClr val="84BFEA"/>
      </a:accent4>
      <a:accent5>
        <a:srgbClr val="EAE2D8"/>
      </a:accent5>
      <a:accent6>
        <a:srgbClr val="878786"/>
      </a:accent6>
      <a:hlink>
        <a:srgbClr val="00658D"/>
      </a:hlink>
      <a:folHlink>
        <a:srgbClr val="00658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 Unifarben" id="{A799E57D-9F41-46F1-BB96-6312741D8716}" vid="{AC47AFCC-82F8-47FF-AE61-89EA9E746AC6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Bildschirmpräsentation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Calibri</vt:lpstr>
      <vt:lpstr>DINPro</vt:lpstr>
      <vt:lpstr>Geneva</vt:lpstr>
      <vt:lpstr>Times New Roman</vt:lpstr>
      <vt:lpstr>Wingdings</vt:lpstr>
      <vt:lpstr>Design Unifarben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Lange, Regina (ZVW)</dc:creator>
  <cp:lastModifiedBy>Voss, Christine</cp:lastModifiedBy>
  <cp:revision>87</cp:revision>
  <dcterms:created xsi:type="dcterms:W3CDTF">2017-08-09T09:54:54Z</dcterms:created>
  <dcterms:modified xsi:type="dcterms:W3CDTF">2019-03-19T12:42:10Z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2016-08-08T00:00:00Z</vt:filetime>
  </property>
</Properties>
</file>